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82B2FE-2F70-486E-8225-2D76122CB905}">
          <p14:sldIdLst>
            <p14:sldId id="259"/>
            <p14:sldId id="256"/>
            <p14:sldId id="257"/>
            <p14:sldId id="258"/>
            <p14:sldId id="260"/>
            <p14:sldId id="261"/>
            <p14:sldId id="262"/>
            <p14:sldId id="263"/>
            <p14:sldId id="264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108" d="100"/>
          <a:sy n="108" d="100"/>
        </p:scale>
        <p:origin x="17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F14B-D38E-43CA-A484-BAFEE75A3FD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C9F6-5BAB-4CF9-9165-09F116B84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53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F14B-D38E-43CA-A484-BAFEE75A3FD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C9F6-5BAB-4CF9-9165-09F116B84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88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F14B-D38E-43CA-A484-BAFEE75A3FD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C9F6-5BAB-4CF9-9165-09F116B84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14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F14B-D38E-43CA-A484-BAFEE75A3FD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C9F6-5BAB-4CF9-9165-09F116B84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57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F14B-D38E-43CA-A484-BAFEE75A3FD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C9F6-5BAB-4CF9-9165-09F116B84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9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F14B-D38E-43CA-A484-BAFEE75A3FD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C9F6-5BAB-4CF9-9165-09F116B84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69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F14B-D38E-43CA-A484-BAFEE75A3FD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C9F6-5BAB-4CF9-9165-09F116B84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F14B-D38E-43CA-A484-BAFEE75A3FD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C9F6-5BAB-4CF9-9165-09F116B84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2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F14B-D38E-43CA-A484-BAFEE75A3FD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C9F6-5BAB-4CF9-9165-09F116B84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64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F14B-D38E-43CA-A484-BAFEE75A3FD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C9F6-5BAB-4CF9-9165-09F116B84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31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F14B-D38E-43CA-A484-BAFEE75A3FD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C9F6-5BAB-4CF9-9165-09F116B84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7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26751E"/>
            </a:gs>
            <a:gs pos="60000">
              <a:srgbClr val="81A95C"/>
            </a:gs>
            <a:gs pos="28000">
              <a:srgbClr val="2E7A24"/>
            </a:gs>
            <a:gs pos="79000">
              <a:srgbClr val="7AAA6B"/>
            </a:gs>
            <a:gs pos="71000">
              <a:srgbClr val="C9DBB1"/>
            </a:gs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EF14B-D38E-43CA-A484-BAFEE75A3FDD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C9F6-5BAB-4CF9-9165-09F116B84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8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0"/>
            <a:ext cx="907732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04225"/>
            <a:ext cx="8229600" cy="1143000"/>
          </a:xfrm>
        </p:spPr>
        <p:txBody>
          <a:bodyPr>
            <a:noAutofit/>
            <a:scene3d>
              <a:camera prst="orthographicFront"/>
              <a:lightRig rig="sunset" dir="t">
                <a:rot lat="0" lon="0" rev="2400000"/>
              </a:lightRig>
            </a:scene3d>
            <a:sp3d extrusionH="57150" contourW="12700" prstMaterial="metal">
              <a:bevelT w="82550" h="38100" prst="coolSlant"/>
              <a:bevelB w="82550" h="38100" prst="coolSlant"/>
              <a:extrusionClr>
                <a:schemeClr val="accent6">
                  <a:lumMod val="75000"/>
                </a:schemeClr>
              </a:extrusionClr>
              <a:contourClr>
                <a:schemeClr val="tx1">
                  <a:lumMod val="85000"/>
                  <a:lumOff val="15000"/>
                </a:schemeClr>
              </a:contourClr>
            </a:sp3d>
          </a:bodyPr>
          <a:lstStyle/>
          <a:p>
            <a:r>
              <a:rPr lang="ru-RU" sz="8000" dirty="0">
                <a:solidFill>
                  <a:schemeClr val="accent6">
                    <a:lumMod val="75000"/>
                  </a:schemeClr>
                </a:solidFill>
              </a:rPr>
              <a:t>Футбол в школе</a:t>
            </a:r>
          </a:p>
        </p:txBody>
      </p:sp>
    </p:spTree>
    <p:extLst>
      <p:ext uri="{BB962C8B-B14F-4D97-AF65-F5344CB8AC3E}">
        <p14:creationId xmlns:p14="http://schemas.microsoft.com/office/powerpoint/2010/main" val="1336920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morning" dir="t">
                <a:rot lat="0" lon="0" rev="5400000"/>
              </a:lightRig>
            </a:scene3d>
            <a:sp3d extrusionH="57150" prstMaterial="dkEdge">
              <a:bevelT w="82550" h="38100" prst="coolSlant"/>
              <a:bevelB w="82550" h="38100" prst="coolSlant"/>
            </a:sp3d>
          </a:bodyPr>
          <a:lstStyle/>
          <a:p>
            <a:r>
              <a:rPr lang="ru-RU" sz="5400" dirty="0">
                <a:solidFill>
                  <a:schemeClr val="accent6">
                    <a:lumMod val="75000"/>
                  </a:schemeClr>
                </a:solidFill>
              </a:rPr>
              <a:t>Выставка рисунков</a:t>
            </a:r>
          </a:p>
        </p:txBody>
      </p:sp>
      <p:pic>
        <p:nvPicPr>
          <p:cNvPr id="10242" name="Picture 2" descr="C:\Users\ASUS VivoBooK\Desktop\10.01.23 выставка футбол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5517188" cy="24817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43" name="Picture 3" descr="C:\Users\ASUS VivoBooK\Desktop\10.01.23 выставка футбол\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91" y="1879129"/>
            <a:ext cx="3066147" cy="40881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1040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 VivoBooK\Desktop\10.01.23 выставка футбол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051612" cy="5280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morning" dir="t">
                <a:rot lat="0" lon="0" rev="3600000"/>
              </a:lightRig>
            </a:scene3d>
            <a:sp3d extrusionH="57150" prstMaterial="metal">
              <a:bevelT w="82550" h="38100" prst="coolSlant"/>
              <a:bevelB w="82550" h="38100" prst="coolSlant"/>
            </a:sp3d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Творческий конкурс</a:t>
            </a:r>
          </a:p>
        </p:txBody>
      </p:sp>
    </p:spTree>
    <p:extLst>
      <p:ext uri="{BB962C8B-B14F-4D97-AF65-F5344CB8AC3E}">
        <p14:creationId xmlns:p14="http://schemas.microsoft.com/office/powerpoint/2010/main" val="3332345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unset" dir="t">
                <a:rot lat="0" lon="0" rev="5400000"/>
              </a:lightRig>
            </a:scene3d>
            <a:sp3d extrusionH="57150" prstMaterial="metal">
              <a:bevelT w="82550" h="38100" prst="coolSlant"/>
              <a:bevelB w="82550" h="38100" prst="coolSlant"/>
            </a:sp3d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Выставка рисунков и поделок</a:t>
            </a:r>
          </a:p>
        </p:txBody>
      </p:sp>
      <p:pic>
        <p:nvPicPr>
          <p:cNvPr id="3074" name="Picture 2" descr="C:\Users\ASUS VivoBooK\Desktop\10.01.23 выставка футбол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696744" cy="50225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908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unset" dir="t">
                <a:rot lat="0" lon="0" rev="5400000"/>
              </a:lightRig>
            </a:scene3d>
            <a:sp3d extrusionH="57150" prstMaterial="metal">
              <a:bevelT w="82550" h="38100" prst="coolSlant"/>
              <a:bevelB w="82550" h="38100" prst="coolSlant"/>
            </a:sp3d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Поделки Евсеева Даниила</a:t>
            </a:r>
          </a:p>
        </p:txBody>
      </p:sp>
      <p:pic>
        <p:nvPicPr>
          <p:cNvPr id="4099" name="Picture 3" descr="C:\Users\ASUS VivoBooK\Desktop\10.01.23 выставка футбол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72049"/>
            <a:ext cx="2592288" cy="3456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02" name="Picture 6" descr="C:\Users\ASUS VivoBooK\Desktop\10.01.23 выставка футбол\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2348880"/>
            <a:ext cx="2592288" cy="3456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962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  <a:scene3d>
              <a:camera prst="orthographicFront"/>
              <a:lightRig rig="sunset" dir="t">
                <a:rot lat="0" lon="0" rev="5400000"/>
              </a:lightRig>
            </a:scene3d>
            <a:sp3d extrusionH="57150" prstMaterial="metal">
              <a:bevelT w="82550" h="38100" prst="coolSlant"/>
              <a:bevelB w="82550" h="38100" prst="coolSlant"/>
            </a:sp3d>
          </a:bodyPr>
          <a:lstStyle/>
          <a:p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Мяч. Техника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оригами.</a:t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Материал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картон, цветная бумага, клей.</a:t>
            </a:r>
          </a:p>
        </p:txBody>
      </p:sp>
      <p:pic>
        <p:nvPicPr>
          <p:cNvPr id="5122" name="Picture 2" descr="C:\Users\ASUS VivoBooK\Desktop\10.01.23 выставка футбол\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33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unset" dir="t">
                <a:rot lat="0" lon="0" rev="5400000"/>
              </a:lightRig>
            </a:scene3d>
            <a:sp3d extrusionH="57150" prstMaterial="metal">
              <a:bevelT w="82550" h="38100" prst="coolSlant"/>
              <a:bevelB w="82550" h="38100" prst="coolSlant"/>
            </a:sp3d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Мяч. Техника папье-маше.</a:t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Материал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бумага, джут, кофейные зёрна, бросовый материал.</a:t>
            </a:r>
          </a:p>
        </p:txBody>
      </p:sp>
      <p:pic>
        <p:nvPicPr>
          <p:cNvPr id="6146" name="Picture 2" descr="C:\Users\ASUS VivoBooK\Desktop\10.01.23 выставка футбол\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2808312" cy="3744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13979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unset" dir="t">
                <a:rot lat="0" lon="0" rev="5400000"/>
              </a:lightRig>
            </a:scene3d>
            <a:sp3d extrusionH="57150" prstMaterial="metal">
              <a:bevelT w="82550" h="38100" prst="coolSlant"/>
              <a:bevelB w="82550" h="38100" prst="coolSlant"/>
            </a:sp3d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Игорь Забродин. Поделка «Футболист». Техника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папье-маше.</a:t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Материал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бумага, краски, клей.</a:t>
            </a:r>
          </a:p>
        </p:txBody>
      </p:sp>
      <p:pic>
        <p:nvPicPr>
          <p:cNvPr id="7170" name="Picture 2" descr="C:\Users\ASUS VivoBooK\Desktop\10.01.23 выставка футбол\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1915562" cy="42584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2807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unset" dir="t">
                <a:rot lat="0" lon="0" rev="5400000"/>
              </a:lightRig>
            </a:scene3d>
            <a:sp3d extrusionH="57150" prstMaterial="dkEdge">
              <a:bevelT w="82550" h="38100" prst="coolSlant"/>
              <a:bevelB w="82550" h="38100" prst="coolSlant"/>
            </a:sp3d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Александр Ковальчук. Поделка «Мой болельщик». Техника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папье-маше. Материал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 бумага, клей, краски.</a:t>
            </a:r>
          </a:p>
        </p:txBody>
      </p:sp>
      <p:pic>
        <p:nvPicPr>
          <p:cNvPr id="8194" name="Picture 2" descr="C:\Users\ASUS VivoBooK\Desktop\10.01.23 выставка футбол\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8800"/>
            <a:ext cx="2274549" cy="5056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2293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morning" dir="t">
                <a:rot lat="0" lon="0" rev="5400000"/>
              </a:lightRig>
            </a:scene3d>
            <a:sp3d extrusionH="57150" prstMaterial="dkEdge">
              <a:bevelT w="82550" h="38100" prst="coolSlant"/>
              <a:bevelB w="82550" h="38100" prst="coolSlant"/>
            </a:sp3d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Подготовка к конкурсу рисунков</a:t>
            </a:r>
          </a:p>
        </p:txBody>
      </p:sp>
      <p:pic>
        <p:nvPicPr>
          <p:cNvPr id="9218" name="Picture 2" descr="C:\Users\ASUS VivoBooK\Desktop\10.01.23 выставка футбол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3"/>
            <a:ext cx="2592288" cy="3456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219" name="Picture 3" descr="C:\Users\ASUS VivoBooK\Desktop\10.01.23 выставка футбол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6872"/>
            <a:ext cx="2592288" cy="3456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527747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92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Футбол в школе</vt:lpstr>
      <vt:lpstr>Творческий конкурс</vt:lpstr>
      <vt:lpstr>Выставка рисунков и поделок</vt:lpstr>
      <vt:lpstr>Поделки Евсеева Даниила</vt:lpstr>
      <vt:lpstr>Мяч. Техника:оригами. Материал:картон, цветная бумага, клей.</vt:lpstr>
      <vt:lpstr>Мяч. Техника папье-маше. Материал:бумага, джут, кофейные зёрна, бросовый материал.</vt:lpstr>
      <vt:lpstr>Игорь Забродин. Поделка «Футболист». Техника:папье-маше. Материал:бумага, краски, клей.</vt:lpstr>
      <vt:lpstr>Александр Ковальчук. Поделка «Мой болельщик». Техника:папье-маше. Материал: бумага, клей, краски.</vt:lpstr>
      <vt:lpstr>Подготовка к конкурсу рисунков</vt:lpstr>
      <vt:lpstr>Выставка рисунков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 VivoBooK</dc:creator>
  <cp:lastModifiedBy>User</cp:lastModifiedBy>
  <cp:revision>8</cp:revision>
  <dcterms:created xsi:type="dcterms:W3CDTF">2023-01-17T09:39:27Z</dcterms:created>
  <dcterms:modified xsi:type="dcterms:W3CDTF">2023-01-24T08:03:40Z</dcterms:modified>
</cp:coreProperties>
</file>